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84C"/>
    <a:srgbClr val="BBD7A7"/>
    <a:srgbClr val="AEC865"/>
    <a:srgbClr val="A7D474"/>
    <a:srgbClr val="B5EAD7"/>
    <a:srgbClr val="E2F0CB"/>
    <a:srgbClr val="FF9AA2"/>
    <a:srgbClr val="FFDAC1"/>
    <a:srgbClr val="C7C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195E9-3B1D-F5DF-3268-58C4A4029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B393A-A610-520E-C072-565E79BCF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539D0-5645-96C7-C442-30CF80DB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B0A-1BF7-417F-8BA1-B504C83A4F01}" type="datetimeFigureOut">
              <a:rPr lang="en-US" smtClean="0"/>
              <a:t>21/6/2023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98CD9-0C84-3CCE-B09E-0FC2B92E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7221E-E8BD-3566-29FE-4F45A868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043-08C4-44C8-8E7A-8F7636E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8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C0820-1DDC-1321-BCB0-FD3C2914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31641-E6EE-FB36-8416-667DC306F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A1B2E-33B9-D697-DBF1-98B35A98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B0A-1BF7-417F-8BA1-B504C83A4F01}" type="datetimeFigureOut">
              <a:rPr lang="en-US" smtClean="0"/>
              <a:t>21/6/2023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892CC-1EF5-B33F-C8B2-06A291C1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E5A4B-575E-EE34-4734-E54AE493B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043-08C4-44C8-8E7A-8F7636E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083EAC-8D2B-3BB0-B344-E9B2571521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D8F54-58D0-7ADD-6445-E49900053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B18EA-1898-5A71-B8E0-21FA9848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B0A-1BF7-417F-8BA1-B504C83A4F01}" type="datetimeFigureOut">
              <a:rPr lang="en-US" smtClean="0"/>
              <a:t>21/6/2023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78BBA-A9A4-147D-CE28-2AA6F392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0FD43-8D09-3140-54D6-8698451D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043-08C4-44C8-8E7A-8F7636E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4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5D29-3609-EEB6-39D3-6A3EE289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647BE-EF17-4A14-BE89-CFF6332B3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17FF0-9CE6-1707-EB4F-371A9247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B0A-1BF7-417F-8BA1-B504C83A4F01}" type="datetimeFigureOut">
              <a:rPr lang="en-US" smtClean="0"/>
              <a:t>21/6/2023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186C0-F949-96ED-965F-B5C6A0B84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351BB-A4AC-848A-C4E7-78EFCD0F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043-08C4-44C8-8E7A-8F7636E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9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6F7E1-7B88-E99E-45E3-DC0D20B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2BD3B-08E6-AF59-C2A5-CDF7A0EE3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C7244-769F-D88E-8730-9BF8FC79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B0A-1BF7-417F-8BA1-B504C83A4F01}" type="datetimeFigureOut">
              <a:rPr lang="en-US" smtClean="0"/>
              <a:t>21/6/2023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3C4EF-1D2A-257F-9F9B-AC44CFE3F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6DF40-BF78-420D-314B-0BDD6406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043-08C4-44C8-8E7A-8F7636E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9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92729-E3B2-DBA8-3B6D-118CC11E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BACC-E57C-6F5F-9D97-4CD0B3320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4C3AE-6332-97A6-3C90-C115668F4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73FD5-856A-E509-798C-44AE3265C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B0A-1BF7-417F-8BA1-B504C83A4F01}" type="datetimeFigureOut">
              <a:rPr lang="en-US" smtClean="0"/>
              <a:t>21/6/2023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A69EF-AFCA-31A1-B057-FAC0268E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4BB63-376B-D243-38F2-532A0013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043-08C4-44C8-8E7A-8F7636E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4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47C6-2777-9A3F-4466-F0DA9476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000C0-0C6D-340D-F1CD-B1AC0A12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4B38A-248E-2756-80A7-488E23F5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E09A1-A391-982A-F82B-EFEFFD87C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B7054-C7D9-29BB-C66B-711EA6C27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83FE22-86E1-C87C-172C-B54AE116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B0A-1BF7-417F-8BA1-B504C83A4F01}" type="datetimeFigureOut">
              <a:rPr lang="en-US" smtClean="0"/>
              <a:t>21/6/2023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D4710-35BE-0FDA-11E4-D422B761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66AE5-2736-FC65-F56D-D3BCF897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043-08C4-44C8-8E7A-8F7636E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605A-32ED-2543-BE40-98BDCD53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4649C4-730B-A426-6B8C-DBCBBBC8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B0A-1BF7-417F-8BA1-B504C83A4F01}" type="datetimeFigureOut">
              <a:rPr lang="en-US" smtClean="0"/>
              <a:t>21/6/2023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22759-BAE2-907C-0BE4-D083350B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22063-2EF7-E36A-BB06-1D64D44F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043-08C4-44C8-8E7A-8F7636E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9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77AF7-BC1F-C072-BAA0-8CC704CE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B0A-1BF7-417F-8BA1-B504C83A4F01}" type="datetimeFigureOut">
              <a:rPr lang="en-US" smtClean="0"/>
              <a:t>21/6/2023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8BC68-0DC7-00DC-448B-BA54B5EC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B61DB-6D1A-E371-4289-B8A2C42C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043-08C4-44C8-8E7A-8F7636E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0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D7F7-8E59-5F81-E97D-87709F22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20CAC-2A00-65B3-0C9B-DE637E96D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B6D85-3300-1053-FD27-88DE957B9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A8654-60C9-EF18-99CC-56DA7AADC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B0A-1BF7-417F-8BA1-B504C83A4F01}" type="datetimeFigureOut">
              <a:rPr lang="en-US" smtClean="0"/>
              <a:t>21/6/2023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1DF5-A40F-86E0-B977-2EFD42A1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C62F5-B62C-73FF-07E1-6D3B2594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043-08C4-44C8-8E7A-8F7636E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CD50-AA23-78E8-AF57-C3A387E4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EC311E-27DB-7890-2D06-05E4BAFD5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C99E2-7EFE-C878-816F-539E32F5A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F4F0E-3D56-8A19-0326-0649410A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B0A-1BF7-417F-8BA1-B504C83A4F01}" type="datetimeFigureOut">
              <a:rPr lang="en-US" smtClean="0"/>
              <a:t>21/6/2023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B960C-DF54-47EF-3F94-C70C98E3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E5933-A11F-8945-AD4E-3536345D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043-08C4-44C8-8E7A-8F7636E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C41A2-408A-0150-5148-40E4AEE9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A38C7-E22F-A679-3910-D02FE290E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FCE09-BB70-F606-A41F-7C876273E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AB0A-1BF7-417F-8BA1-B504C83A4F01}" type="datetimeFigureOut">
              <a:rPr lang="en-US" smtClean="0"/>
              <a:t>21/6/2023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57539-07AF-2B23-EE37-42A62E380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C7937-C052-5F7A-13C7-4EA5DD8B7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9043-08C4-44C8-8E7A-8F7636E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8" descr="200+ ảnh làm slide PowerPoint cực đẹp, chuyên nghiệp không nên bỏ lỡ -  Thegioididong.com">
            <a:extLst>
              <a:ext uri="{FF2B5EF4-FFF2-40B4-BE49-F238E27FC236}">
                <a16:creationId xmlns:a16="http://schemas.microsoft.com/office/drawing/2014/main" id="{887349DA-D792-3725-C284-32BD5BEED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66935"/>
            <a:ext cx="12649200" cy="1169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02FC1E-A4EC-9A89-5385-47F83BE01D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t="2422" r="3475" b="2422"/>
          <a:stretch/>
        </p:blipFill>
        <p:spPr>
          <a:xfrm>
            <a:off x="244733" y="79968"/>
            <a:ext cx="1118929" cy="1127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CE649-887B-3920-1422-6099F8F9A97F}"/>
              </a:ext>
            </a:extLst>
          </p:cNvPr>
          <p:cNvSpPr txBox="1"/>
          <p:nvPr/>
        </p:nvSpPr>
        <p:spPr>
          <a:xfrm>
            <a:off x="3184525" y="204788"/>
            <a:ext cx="582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CAO VIÊN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F55DC-8654-6BFD-AC66-5D4B7DD2690E}"/>
              </a:ext>
            </a:extLst>
          </p:cNvPr>
          <p:cNvSpPr txBox="1"/>
          <p:nvPr/>
        </p:nvSpPr>
        <p:spPr>
          <a:xfrm>
            <a:off x="1843087" y="574120"/>
            <a:ext cx="850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TUYỂN SINH NĂM HỌC 2023 – 2024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3C56DD-BC52-1781-FABC-78AF3E737CCC}"/>
              </a:ext>
            </a:extLst>
          </p:cNvPr>
          <p:cNvGrpSpPr/>
          <p:nvPr/>
        </p:nvGrpSpPr>
        <p:grpSpPr>
          <a:xfrm>
            <a:off x="1843087" y="1783556"/>
            <a:ext cx="9151258" cy="1158490"/>
            <a:chOff x="1843087" y="1783556"/>
            <a:chExt cx="9151258" cy="115849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79233E-3925-769A-B6CF-0EC445249C8C}"/>
                </a:ext>
              </a:extLst>
            </p:cNvPr>
            <p:cNvSpPr/>
            <p:nvPr/>
          </p:nvSpPr>
          <p:spPr>
            <a:xfrm>
              <a:off x="1843087" y="1783556"/>
              <a:ext cx="9151258" cy="1122979"/>
            </a:xfrm>
            <a:prstGeom prst="rect">
              <a:avLst/>
            </a:prstGeom>
            <a:solidFill>
              <a:srgbClr val="FFD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35FAB2-3667-2719-304D-DEBB22AE2108}"/>
                </a:ext>
              </a:extLst>
            </p:cNvPr>
            <p:cNvSpPr txBox="1"/>
            <p:nvPr/>
          </p:nvSpPr>
          <p:spPr>
            <a:xfrm>
              <a:off x="2194918" y="1864828"/>
              <a:ext cx="64849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cháu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khẩu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đăng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ký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ã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óm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óm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xóm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xóm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Kênh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 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hôn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Lạc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endPara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cháu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9/2021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2018.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3E678F-EED2-F520-5D58-9A826C5B59C7}"/>
              </a:ext>
            </a:extLst>
          </p:cNvPr>
          <p:cNvGrpSpPr/>
          <p:nvPr/>
        </p:nvGrpSpPr>
        <p:grpSpPr>
          <a:xfrm>
            <a:off x="1915029" y="3559424"/>
            <a:ext cx="7903885" cy="1196385"/>
            <a:chOff x="1915029" y="3559424"/>
            <a:chExt cx="9151258" cy="11963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B8B64F-41BD-7EAD-407F-104817F25814}"/>
                </a:ext>
              </a:extLst>
            </p:cNvPr>
            <p:cNvSpPr/>
            <p:nvPr/>
          </p:nvSpPr>
          <p:spPr>
            <a:xfrm>
              <a:off x="1915029" y="3559424"/>
              <a:ext cx="9151258" cy="1196385"/>
            </a:xfrm>
            <a:prstGeom prst="rect">
              <a:avLst/>
            </a:prstGeom>
            <a:solidFill>
              <a:srgbClr val="B5E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FBB409-4982-5FD5-AE8C-FDF74D73DD87}"/>
                </a:ext>
              </a:extLst>
            </p:cNvPr>
            <p:cNvSpPr txBox="1"/>
            <p:nvPr/>
          </p:nvSpPr>
          <p:spPr>
            <a:xfrm>
              <a:off x="2194918" y="3678591"/>
              <a:ext cx="64849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trè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24 – 36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100 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endPara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– 4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72 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endPara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nhỡ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– 5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3 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endPara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– 6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18EC577-57F3-DA75-3E74-9E9A2A66D745}"/>
              </a:ext>
            </a:extLst>
          </p:cNvPr>
          <p:cNvGrpSpPr/>
          <p:nvPr/>
        </p:nvGrpSpPr>
        <p:grpSpPr>
          <a:xfrm>
            <a:off x="1198873" y="3034100"/>
            <a:ext cx="4804611" cy="690083"/>
            <a:chOff x="1198873" y="3034100"/>
            <a:chExt cx="4804611" cy="69008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4C88216-5E6C-2707-BFE0-DC2F1DCDF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76" r="4808" b="34756"/>
            <a:stretch/>
          </p:blipFill>
          <p:spPr>
            <a:xfrm>
              <a:off x="1198873" y="3034100"/>
              <a:ext cx="4724781" cy="69008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16E312-BC43-8E93-DA7F-82B715039CC5}"/>
                </a:ext>
              </a:extLst>
            </p:cNvPr>
            <p:cNvSpPr txBox="1"/>
            <p:nvPr/>
          </p:nvSpPr>
          <p:spPr>
            <a:xfrm>
              <a:off x="2617348" y="3233061"/>
              <a:ext cx="3386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SỐ LƯỢNG TUYỂN SINH: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B1D351-D057-D356-092E-220225BC054D}"/>
              </a:ext>
            </a:extLst>
          </p:cNvPr>
          <p:cNvGrpSpPr/>
          <p:nvPr/>
        </p:nvGrpSpPr>
        <p:grpSpPr>
          <a:xfrm>
            <a:off x="1314988" y="1246346"/>
            <a:ext cx="4463524" cy="697016"/>
            <a:chOff x="1314988" y="1246346"/>
            <a:chExt cx="4463524" cy="69701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2655246-7388-00EC-9E41-3E25E4CA4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55" b="65177"/>
            <a:stretch/>
          </p:blipFill>
          <p:spPr>
            <a:xfrm>
              <a:off x="1314988" y="1246346"/>
              <a:ext cx="4122426" cy="69701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7A276F-2F2E-DECA-51B6-50DBA5CB46C3}"/>
                </a:ext>
              </a:extLst>
            </p:cNvPr>
            <p:cNvSpPr txBox="1"/>
            <p:nvPr/>
          </p:nvSpPr>
          <p:spPr>
            <a:xfrm>
              <a:off x="2392376" y="1525765"/>
              <a:ext cx="3386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ĐỐI TƯỢNG TUYỂN SINH: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8D5313B-4A96-01A4-209C-534358BEB310}"/>
              </a:ext>
            </a:extLst>
          </p:cNvPr>
          <p:cNvGrpSpPr/>
          <p:nvPr/>
        </p:nvGrpSpPr>
        <p:grpSpPr>
          <a:xfrm>
            <a:off x="1843087" y="5459853"/>
            <a:ext cx="8272463" cy="1196385"/>
            <a:chOff x="1915029" y="3559424"/>
            <a:chExt cx="9151258" cy="1196385"/>
          </a:xfrm>
          <a:solidFill>
            <a:srgbClr val="FF9AA2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60BF513-AD0C-1886-9911-E10F91C468D1}"/>
                </a:ext>
              </a:extLst>
            </p:cNvPr>
            <p:cNvSpPr/>
            <p:nvPr/>
          </p:nvSpPr>
          <p:spPr>
            <a:xfrm>
              <a:off x="1915029" y="3559424"/>
              <a:ext cx="9151258" cy="11963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BF9F966-A788-AC03-9F14-0A78E5DA62B4}"/>
                </a:ext>
              </a:extLst>
            </p:cNvPr>
            <p:cNvSpPr txBox="1"/>
            <p:nvPr/>
          </p:nvSpPr>
          <p:spPr>
            <a:xfrm>
              <a:off x="2194918" y="3678591"/>
              <a:ext cx="6484992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đăng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ký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tuyển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(Theo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  <a:p>
              <a:pPr marL="285750" indent="-285750" algn="just">
                <a:buFontTx/>
                <a:buChar char="-"/>
              </a:pP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khai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 algn="just">
                <a:buFontTx/>
                <a:buChar char="-"/>
              </a:pP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CCCD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cha,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 algn="just">
                <a:buFontTx/>
                <a:buChar char="-"/>
              </a:pP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khẩu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đăng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ký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C352750-1320-B72D-4C23-9DC58210BA11}"/>
              </a:ext>
            </a:extLst>
          </p:cNvPr>
          <p:cNvGrpSpPr/>
          <p:nvPr/>
        </p:nvGrpSpPr>
        <p:grpSpPr>
          <a:xfrm>
            <a:off x="1314988" y="4949728"/>
            <a:ext cx="4675447" cy="765013"/>
            <a:chOff x="1620578" y="5269075"/>
            <a:chExt cx="4675447" cy="765013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DC39862-AF87-C452-8263-2D5DD51A6A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" t="64756" r="-1"/>
            <a:stretch/>
          </p:blipFill>
          <p:spPr>
            <a:xfrm>
              <a:off x="1620578" y="5269075"/>
              <a:ext cx="4565909" cy="765013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6F4342D-6ADC-CDD0-F32A-F9C855C8105C}"/>
                </a:ext>
              </a:extLst>
            </p:cNvPr>
            <p:cNvSpPr txBox="1"/>
            <p:nvPr/>
          </p:nvSpPr>
          <p:spPr>
            <a:xfrm>
              <a:off x="2909889" y="5468036"/>
              <a:ext cx="3386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HỒ SƠ TUYỂN SINH: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6414C9C-350F-FB14-4D8B-AA5093159D84}"/>
              </a:ext>
            </a:extLst>
          </p:cNvPr>
          <p:cNvGrpSpPr/>
          <p:nvPr/>
        </p:nvGrpSpPr>
        <p:grpSpPr>
          <a:xfrm>
            <a:off x="1773036" y="7288185"/>
            <a:ext cx="9151258" cy="1722466"/>
            <a:chOff x="1915029" y="3559423"/>
            <a:chExt cx="9151258" cy="1754644"/>
          </a:xfrm>
          <a:solidFill>
            <a:srgbClr val="BBD7A7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7EF31F7-23E1-8884-BB18-9880B11A440E}"/>
                </a:ext>
              </a:extLst>
            </p:cNvPr>
            <p:cNvSpPr/>
            <p:nvPr/>
          </p:nvSpPr>
          <p:spPr>
            <a:xfrm>
              <a:off x="1915029" y="3559423"/>
              <a:ext cx="9151258" cy="17546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F9C905-FF65-7CC3-F426-22016544F33F}"/>
                </a:ext>
              </a:extLst>
            </p:cNvPr>
            <p:cNvSpPr txBox="1"/>
            <p:nvPr/>
          </p:nvSpPr>
          <p:spPr>
            <a:xfrm>
              <a:off x="2194918" y="3678591"/>
              <a:ext cx="8681750" cy="15989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Tuyển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/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Tuyển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2018):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4/7/2023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6/7/2023.</a:t>
              </a:r>
            </a:p>
            <a:p>
              <a:pPr algn="just"/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Tuyển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/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Đợt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Giành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13/7/2023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18/7/2013.</a:t>
              </a:r>
            </a:p>
            <a:p>
              <a:pPr algn="just"/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Đợt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Tuyển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 (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thiếu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):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21/7/2023.</a:t>
              </a:r>
            </a:p>
            <a:p>
              <a:pPr algn="just"/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huynh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7h30’ – 11h30’,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14h – 17h.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5C8B299-38D5-C462-160A-870FF3DA3805}"/>
              </a:ext>
            </a:extLst>
          </p:cNvPr>
          <p:cNvGrpSpPr/>
          <p:nvPr/>
        </p:nvGrpSpPr>
        <p:grpSpPr>
          <a:xfrm>
            <a:off x="1314989" y="6869085"/>
            <a:ext cx="4266065" cy="660428"/>
            <a:chOff x="1314989" y="6869085"/>
            <a:chExt cx="4266065" cy="660428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D4C5C30-D40C-09F9-C246-FE28CEE899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9" t="63576" r="4773" b="7138"/>
            <a:stretch/>
          </p:blipFill>
          <p:spPr>
            <a:xfrm>
              <a:off x="1314989" y="6869085"/>
              <a:ext cx="4076161" cy="660428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EC13664-27A6-4191-B7F3-994D76348C0A}"/>
                </a:ext>
              </a:extLst>
            </p:cNvPr>
            <p:cNvSpPr txBox="1"/>
            <p:nvPr/>
          </p:nvSpPr>
          <p:spPr>
            <a:xfrm>
              <a:off x="2194918" y="7030022"/>
              <a:ext cx="3386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IV. THỜI GIAN TUYỂN SINH:</a:t>
              </a: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D083F74B-358E-8596-CF91-703F3EFE9F26}"/>
              </a:ext>
            </a:extLst>
          </p:cNvPr>
          <p:cNvGrpSpPr/>
          <p:nvPr/>
        </p:nvGrpSpPr>
        <p:grpSpPr>
          <a:xfrm>
            <a:off x="1773036" y="9591871"/>
            <a:ext cx="9151258" cy="1196385"/>
            <a:chOff x="1915029" y="3559424"/>
            <a:chExt cx="9151258" cy="1196385"/>
          </a:xfrm>
          <a:solidFill>
            <a:srgbClr val="FDD84C"/>
          </a:solidFill>
        </p:grpSpPr>
        <p:sp>
          <p:nvSpPr>
            <p:cNvPr id="1027" name="Rectangle 1026">
              <a:extLst>
                <a:ext uri="{FF2B5EF4-FFF2-40B4-BE49-F238E27FC236}">
                  <a16:creationId xmlns:a16="http://schemas.microsoft.com/office/drawing/2014/main" id="{C0A37F76-2F47-66BA-EE43-D469F9DFDF3D}"/>
                </a:ext>
              </a:extLst>
            </p:cNvPr>
            <p:cNvSpPr/>
            <p:nvPr/>
          </p:nvSpPr>
          <p:spPr>
            <a:xfrm>
              <a:off x="1915029" y="3559424"/>
              <a:ext cx="9151258" cy="11963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9" name="TextBox 1028">
              <a:extLst>
                <a:ext uri="{FF2B5EF4-FFF2-40B4-BE49-F238E27FC236}">
                  <a16:creationId xmlns:a16="http://schemas.microsoft.com/office/drawing/2014/main" id="{3E61F284-BA13-9FCC-4351-E1699FA38D07}"/>
                </a:ext>
              </a:extLst>
            </p:cNvPr>
            <p:cNvSpPr txBox="1"/>
            <p:nvPr/>
          </p:nvSpPr>
          <p:spPr>
            <a:xfrm>
              <a:off x="2194918" y="3636155"/>
              <a:ext cx="6484992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huynh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qua:</a:t>
              </a:r>
            </a:p>
            <a:p>
              <a:pPr algn="just"/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Website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https://mncaovien.thanhoaiedu.vn/</a:t>
              </a:r>
              <a:endPara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Fanpage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just"/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huynh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B826DDE3-7918-8A1F-24CE-C765BE239DBD}"/>
              </a:ext>
            </a:extLst>
          </p:cNvPr>
          <p:cNvGrpSpPr/>
          <p:nvPr/>
        </p:nvGrpSpPr>
        <p:grpSpPr>
          <a:xfrm>
            <a:off x="933989" y="9063025"/>
            <a:ext cx="4406362" cy="660428"/>
            <a:chOff x="933989" y="9063025"/>
            <a:chExt cx="4406362" cy="660428"/>
          </a:xfrm>
        </p:grpSpPr>
        <p:pic>
          <p:nvPicPr>
            <p:cNvPr id="1033" name="Picture 1032">
              <a:extLst>
                <a:ext uri="{FF2B5EF4-FFF2-40B4-BE49-F238E27FC236}">
                  <a16:creationId xmlns:a16="http://schemas.microsoft.com/office/drawing/2014/main" id="{CB3F49AD-C664-457D-1121-48538FE37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3" r="9824" b="74892"/>
            <a:stretch/>
          </p:blipFill>
          <p:spPr>
            <a:xfrm>
              <a:off x="933989" y="9063025"/>
              <a:ext cx="4406362" cy="660428"/>
            </a:xfrm>
            <a:prstGeom prst="rect">
              <a:avLst/>
            </a:prstGeom>
          </p:spPr>
        </p:pic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4C6B44EE-D8A7-D3C4-240E-BE28C96BBA7F}"/>
                </a:ext>
              </a:extLst>
            </p:cNvPr>
            <p:cNvSpPr txBox="1"/>
            <p:nvPr/>
          </p:nvSpPr>
          <p:spPr>
            <a:xfrm>
              <a:off x="2392376" y="9304044"/>
              <a:ext cx="26050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V. THÔNG TIN LIÊN HỆ:</a:t>
              </a:r>
            </a:p>
          </p:txBody>
        </p:sp>
      </p:grpSp>
      <p:sp>
        <p:nvSpPr>
          <p:cNvPr id="1038" name="Oval 1037">
            <a:extLst>
              <a:ext uri="{FF2B5EF4-FFF2-40B4-BE49-F238E27FC236}">
                <a16:creationId xmlns:a16="http://schemas.microsoft.com/office/drawing/2014/main" id="{FA1D8B3C-C433-070F-03E6-8EDCC9BDB43B}"/>
              </a:ext>
            </a:extLst>
          </p:cNvPr>
          <p:cNvSpPr/>
          <p:nvPr/>
        </p:nvSpPr>
        <p:spPr>
          <a:xfrm>
            <a:off x="9265798" y="1460877"/>
            <a:ext cx="2731477" cy="2667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1" name="Picture 1040">
            <a:extLst>
              <a:ext uri="{FF2B5EF4-FFF2-40B4-BE49-F238E27FC236}">
                <a16:creationId xmlns:a16="http://schemas.microsoft.com/office/drawing/2014/main" id="{71A80352-6623-A170-2A3D-0EEFF1CE5E2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76290" y="1246346"/>
            <a:ext cx="2790274" cy="2858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2" name="Oval 1041">
            <a:extLst>
              <a:ext uri="{FF2B5EF4-FFF2-40B4-BE49-F238E27FC236}">
                <a16:creationId xmlns:a16="http://schemas.microsoft.com/office/drawing/2014/main" id="{F314B6D1-CE3D-6A67-DDCE-2049F81428D2}"/>
              </a:ext>
            </a:extLst>
          </p:cNvPr>
          <p:cNvSpPr/>
          <p:nvPr/>
        </p:nvSpPr>
        <p:spPr>
          <a:xfrm>
            <a:off x="-172992" y="1480329"/>
            <a:ext cx="1789670" cy="17433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Oval 1042">
            <a:extLst>
              <a:ext uri="{FF2B5EF4-FFF2-40B4-BE49-F238E27FC236}">
                <a16:creationId xmlns:a16="http://schemas.microsoft.com/office/drawing/2014/main" id="{6878D32A-CE51-E410-4660-3F7E77C41348}"/>
              </a:ext>
            </a:extLst>
          </p:cNvPr>
          <p:cNvSpPr/>
          <p:nvPr/>
        </p:nvSpPr>
        <p:spPr>
          <a:xfrm>
            <a:off x="-283488" y="3874222"/>
            <a:ext cx="1971088" cy="20086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Oval 1043">
            <a:extLst>
              <a:ext uri="{FF2B5EF4-FFF2-40B4-BE49-F238E27FC236}">
                <a16:creationId xmlns:a16="http://schemas.microsoft.com/office/drawing/2014/main" id="{2A30F004-4AC4-B375-5E36-58B5C33105AA}"/>
              </a:ext>
            </a:extLst>
          </p:cNvPr>
          <p:cNvSpPr/>
          <p:nvPr/>
        </p:nvSpPr>
        <p:spPr>
          <a:xfrm>
            <a:off x="-365615" y="6562406"/>
            <a:ext cx="1768737" cy="17224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Oval 1044">
            <a:extLst>
              <a:ext uri="{FF2B5EF4-FFF2-40B4-BE49-F238E27FC236}">
                <a16:creationId xmlns:a16="http://schemas.microsoft.com/office/drawing/2014/main" id="{CECC7E83-7272-F30F-DC4C-79A273481836}"/>
              </a:ext>
            </a:extLst>
          </p:cNvPr>
          <p:cNvSpPr/>
          <p:nvPr/>
        </p:nvSpPr>
        <p:spPr>
          <a:xfrm>
            <a:off x="-385480" y="9219399"/>
            <a:ext cx="2018571" cy="19756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A254B6DB-21F7-A123-95E0-EEF160A0711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80" y="1507729"/>
            <a:ext cx="1806484" cy="1866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9" name="Oval 1048">
            <a:extLst>
              <a:ext uri="{FF2B5EF4-FFF2-40B4-BE49-F238E27FC236}">
                <a16:creationId xmlns:a16="http://schemas.microsoft.com/office/drawing/2014/main" id="{4203F3B2-DEAF-1984-53F9-FD8E2AA33AAC}"/>
              </a:ext>
            </a:extLst>
          </p:cNvPr>
          <p:cNvSpPr/>
          <p:nvPr/>
        </p:nvSpPr>
        <p:spPr>
          <a:xfrm>
            <a:off x="7714295" y="3657059"/>
            <a:ext cx="3355527" cy="3143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Oval 1049">
            <a:extLst>
              <a:ext uri="{FF2B5EF4-FFF2-40B4-BE49-F238E27FC236}">
                <a16:creationId xmlns:a16="http://schemas.microsoft.com/office/drawing/2014/main" id="{11776305-9D0F-3ECB-983A-6E00190C3F4B}"/>
              </a:ext>
            </a:extLst>
          </p:cNvPr>
          <p:cNvSpPr/>
          <p:nvPr/>
        </p:nvSpPr>
        <p:spPr>
          <a:xfrm>
            <a:off x="9669548" y="6398716"/>
            <a:ext cx="2295344" cy="23105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Oval 1050">
            <a:extLst>
              <a:ext uri="{FF2B5EF4-FFF2-40B4-BE49-F238E27FC236}">
                <a16:creationId xmlns:a16="http://schemas.microsoft.com/office/drawing/2014/main" id="{63D2AADA-5345-4C2E-C700-C2230C5050D0}"/>
              </a:ext>
            </a:extLst>
          </p:cNvPr>
          <p:cNvSpPr/>
          <p:nvPr/>
        </p:nvSpPr>
        <p:spPr>
          <a:xfrm>
            <a:off x="9220256" y="8667150"/>
            <a:ext cx="1990045" cy="19286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3" name="Picture 1052">
            <a:extLst>
              <a:ext uri="{FF2B5EF4-FFF2-40B4-BE49-F238E27FC236}">
                <a16:creationId xmlns:a16="http://schemas.microsoft.com/office/drawing/2014/main" id="{FF38311E-8000-1F61-D944-40A07DBD8DC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065" y="6564101"/>
            <a:ext cx="1719203" cy="1720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5" name="Picture 1054">
            <a:extLst>
              <a:ext uri="{FF2B5EF4-FFF2-40B4-BE49-F238E27FC236}">
                <a16:creationId xmlns:a16="http://schemas.microsoft.com/office/drawing/2014/main" id="{900AA406-093C-2067-B4AF-127BA9E6EFB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26" y="3733175"/>
            <a:ext cx="3314993" cy="3060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7" name="Picture 1056">
            <a:extLst>
              <a:ext uri="{FF2B5EF4-FFF2-40B4-BE49-F238E27FC236}">
                <a16:creationId xmlns:a16="http://schemas.microsoft.com/office/drawing/2014/main" id="{66E63AED-22EF-8625-4B8C-29294053F18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127" y="3724183"/>
            <a:ext cx="2077384" cy="2158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9" name="Picture 1058">
            <a:extLst>
              <a:ext uri="{FF2B5EF4-FFF2-40B4-BE49-F238E27FC236}">
                <a16:creationId xmlns:a16="http://schemas.microsoft.com/office/drawing/2014/main" id="{476F8D9B-CDBA-ECFE-24CB-CD69413A720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827" y="6418658"/>
            <a:ext cx="2295344" cy="2265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1" name="Picture 1060">
            <a:extLst>
              <a:ext uri="{FF2B5EF4-FFF2-40B4-BE49-F238E27FC236}">
                <a16:creationId xmlns:a16="http://schemas.microsoft.com/office/drawing/2014/main" id="{9E4DD288-FB81-C4DA-320F-14263875967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837" y="8684195"/>
            <a:ext cx="1990045" cy="1871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64" name="TextBox 1063">
            <a:extLst>
              <a:ext uri="{FF2B5EF4-FFF2-40B4-BE49-F238E27FC236}">
                <a16:creationId xmlns:a16="http://schemas.microsoft.com/office/drawing/2014/main" id="{73F837A4-0262-1291-D9D5-89A7E1B5F70A}"/>
              </a:ext>
            </a:extLst>
          </p:cNvPr>
          <p:cNvSpPr txBox="1"/>
          <p:nvPr/>
        </p:nvSpPr>
        <p:spPr>
          <a:xfrm>
            <a:off x="7640864" y="11061921"/>
            <a:ext cx="582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TUYỂN SINH</a:t>
            </a:r>
          </a:p>
        </p:txBody>
      </p:sp>
      <p:pic>
        <p:nvPicPr>
          <p:cNvPr id="1066" name="Picture 1065">
            <a:extLst>
              <a:ext uri="{FF2B5EF4-FFF2-40B4-BE49-F238E27FC236}">
                <a16:creationId xmlns:a16="http://schemas.microsoft.com/office/drawing/2014/main" id="{C394383F-1DE8-FBC5-E152-B3D2588F948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480" y="8974828"/>
            <a:ext cx="2018572" cy="2194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5244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319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2023-06-06T15:12:27Z</dcterms:created>
  <dcterms:modified xsi:type="dcterms:W3CDTF">2023-06-21T01:05:44Z</dcterms:modified>
</cp:coreProperties>
</file>